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sldIdLst>
    <p:sldId id="256" r:id="rId5"/>
    <p:sldId id="276" r:id="rId6"/>
    <p:sldId id="274" r:id="rId7"/>
    <p:sldId id="273" r:id="rId8"/>
    <p:sldId id="257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64" r:id="rId18"/>
    <p:sldId id="275" r:id="rId19"/>
    <p:sldId id="285" r:id="rId20"/>
    <p:sldId id="286" r:id="rId21"/>
    <p:sldId id="272" r:id="rId22"/>
    <p:sldId id="271" r:id="rId23"/>
    <p:sldId id="258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49685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 ФЕДЕРАЛЬНОГО  ГОСУДАРСТВЕННОГО ОБРАЗОВАТЕЛЬНОГО СТАНДАРТА ДОШКОЛЬНОГО ОБРАЗОВАНИЯ В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ст. воспитатель МБДОУ №223 Яловая Л.Н.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03111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221365"/>
          </a:xfrm>
        </p:spPr>
        <p:txBody>
          <a:bodyPr/>
          <a:lstStyle/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предметно- пространственная развивающая образовательная среда;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отношения ребёнка к миру, к другим людям, к себе самому.</a:t>
            </a:r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программы отражает следующие аспекты образовательной среды: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обязательная часть (60% от общего объёма)</a:t>
            </a:r>
          </a:p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 формируемая участниками образовательного процесса (40% от общего объёма).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включает три основные раздела: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целевой, содержательный и организационный, в каждом из которых отражается обязательная часть и часть формируемая участниками образовательного процесса.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состоит: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включает в себя: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пояснительную записку ;</a:t>
            </a:r>
            <a:b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планируемые результаты освоения программы.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раскрывает: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-цели и задачи реализации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принципы и подходы к формированию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значимые для разработки и реализации программы характеристики, в том числе характеристики особенностей развития детей.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 результаты освоения Программы конкретизируют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по профессиональной коррекции нарушений развития детей в случае, если эта работа предусмотрена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Программы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включает: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8417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 воспитанников, посещающих ДОУ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1484784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 </a:t>
            </a:r>
            <a:endParaRPr lang="ru-RU" sz="1200" b="1" dirty="0"/>
          </a:p>
          <a:p>
            <a:r>
              <a:rPr lang="ru-RU" sz="1200" b="1" dirty="0"/>
              <a:t> 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57224" y="1571612"/>
            <a:ext cx="7429552" cy="4500593"/>
          </a:xfrm>
          <a:prstGeom prst="rect">
            <a:avLst/>
          </a:prstGeom>
        </p:spPr>
        <p:txBody>
          <a:bodyPr vert="horz" lIns="182880" tIns="0">
            <a:normAutofit fontScale="25000" lnSpcReduction="20000"/>
          </a:bodyPr>
          <a:lstStyle/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Списочный состав -1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25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 ;</a:t>
            </a: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Количество групп- 5:</a:t>
            </a: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младшая группа«Незабудка»( от 3-х до 4-х лет)-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воспитанника;</a:t>
            </a: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«Колокольчик»( от 3-х до 4-х лет)-24 воспитанника;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«Ромашка»- ( от 3-х до 4-х лет)- 26  воспитанников;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группа «Василёк»- (от 4-х до 5 лет)- 26  воспитанников;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Подготовительная к школе группа «Одуванчик»- ( от 6 до 7 лет)- 26 воспитанников.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>
              <a:buClr>
                <a:schemeClr val="accent1"/>
              </a:buClr>
              <a:buSzPct val="80000"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027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содержит: 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особенности организации предметно- пространственной среды.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58204" cy="39356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педагогическим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материально- техническим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развивающей предметно- пространственной среде.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основной образовательной программы дошкольного образования включают требования к: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ru-RU" sz="1100" dirty="0"/>
              <a:t>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образовательной программы дошкольного образования.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ориентиры на этапе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завершения дошкольного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375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136904" cy="6215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71450" indent="-171450" algn="ctr"/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171450" indent="-171450" algn="ctr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способен к принятию собственных решений, опираясь на свои знания и умения в различных видах деятельности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773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5072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 ФГОС ДО) представляет собой совокупность обязательных требований к дошкольному образованию.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Стандарте учитываются :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-индивидуальные потребности ребёнка,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возможности освоения ребёнком программы на разных этапах её реализации.</a:t>
            </a:r>
          </a:p>
          <a:p>
            <a:pPr marL="452628" indent="-342900" algn="ctr">
              <a:buFont typeface="+mj-lt"/>
              <a:buAutoNum type="arabicPeriod"/>
            </a:pPr>
            <a:endParaRPr lang="ru-RU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5984" y="214290"/>
            <a:ext cx="49292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16632"/>
            <a:ext cx="4947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85860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Общие, групповые, творческие встречи с родителями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857496"/>
            <a:ext cx="228601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Семинары, творческие встречи со старшим поколением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286124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Дни открытых дверей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1357298"/>
            <a:ext cx="207170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Совместное проведение занятий, досугов, театральных сезонов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1357298"/>
            <a:ext cx="200026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Педагогические консультации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2857496"/>
            <a:ext cx="207170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Педагогическая гостиная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4786322"/>
            <a:ext cx="235745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Творческие встречи и спортивные мероприятия с отцами, турниры, соревнования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4786322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Участие родителей в методических мероприятиях. Изготовление костюмов, организация видеосъёмок</a:t>
            </a:r>
            <a:endParaRPr lang="ru-RU" sz="1400" dirty="0"/>
          </a:p>
        </p:txBody>
      </p:sp>
      <p:cxnSp>
        <p:nvCxnSpPr>
          <p:cNvPr id="19" name="Прямая со стрелкой 18"/>
          <p:cNvCxnSpPr>
            <a:stCxn id="7" idx="2"/>
            <a:endCxn id="8" idx="0"/>
          </p:cNvCxnSpPr>
          <p:nvPr/>
        </p:nvCxnSpPr>
        <p:spPr>
          <a:xfrm rot="5400000">
            <a:off x="3018224" y="-446511"/>
            <a:ext cx="500066" cy="2964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</p:cNvCxnSpPr>
          <p:nvPr/>
        </p:nvCxnSpPr>
        <p:spPr>
          <a:xfrm rot="5400000">
            <a:off x="2589596" y="696497"/>
            <a:ext cx="2071702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16200000" flipH="1">
            <a:off x="5911462" y="-375074"/>
            <a:ext cx="500066" cy="2821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16200000" flipH="1">
            <a:off x="4768454" y="767934"/>
            <a:ext cx="2143140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2125249" y="2089538"/>
            <a:ext cx="3929090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7" idx="0"/>
          </p:cNvCxnSpPr>
          <p:nvPr/>
        </p:nvCxnSpPr>
        <p:spPr>
          <a:xfrm rot="16200000" flipH="1">
            <a:off x="3750463" y="1785926"/>
            <a:ext cx="4000528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</p:cNvCxnSpPr>
          <p:nvPr/>
        </p:nvCxnSpPr>
        <p:spPr>
          <a:xfrm rot="16200000" flipH="1">
            <a:off x="3518289" y="2018099"/>
            <a:ext cx="250033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54255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7" y="857232"/>
            <a:ext cx="8715404" cy="283529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562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571480"/>
            <a:ext cx="7529513" cy="4967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ормативно-правовая база: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"Об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Федерации“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декабря 2012 г. N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17 октября 2013 г. N 1155 «ОБ УТВЕРЖДЕНИИ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СТАНДАРТА ДОШКОЛЬНОГО ОБРАЗОВАНИЯ» 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2.4.1.3049-13"Санитарно-эпидемиологические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4349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04664"/>
            <a:ext cx="6582588" cy="10955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 требования к: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1643050"/>
            <a:ext cx="7772400" cy="3168261"/>
          </a:xfrm>
        </p:spPr>
        <p:txBody>
          <a:bodyPr>
            <a:normAutofit/>
          </a:bodyPr>
          <a:lstStyle/>
          <a:p>
            <a:pPr algn="l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-структуре Программы и её объёму;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-условиям реализации Программы;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-результатам освоения Программы.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2554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80318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условий развития ребенка,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открывающих возможности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>
              <a:buClr>
                <a:schemeClr val="accent1"/>
              </a:buClr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развивающей образовательной среды, которая представляет собой систему условий социализации и индивидуализации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76672"/>
            <a:ext cx="7114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</a:p>
          <a:p>
            <a:endParaRPr lang="ru-RU" sz="3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4364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программы 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2213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Содержание Программы  обеспечивает развитии личности, мотивации, способностей детей в различных видах деятельности и охватывает следующие структурные единицы, представляющие определённые направления развития и образования детей (образовательные области):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социально- коммуникативное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 algn="just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 коммуникативное развитие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94EF6651AB7B54FBBEB8EE285EDF8B2" ma:contentTypeVersion="0" ma:contentTypeDescription="Создание документа." ma:contentTypeScope="" ma:versionID="129d63a0a2c56b2e27378094e7a555dd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8BA55-B2A8-4265-A826-CFF25293F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2E4AAEA-8FF3-4AE8-B3F2-BB65D4097B1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CDEE448-87F9-4094-B7E3-3E48E16BEB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1494</TotalTime>
  <Words>1032</Words>
  <Application>Microsoft Office PowerPoint</Application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   ВВЕДЕНИЕ ФЕДЕРАЛЬНОГО  ГОСУДАРСТВЕННОГО ОБРАЗОВАТЕЛЬНОГО СТАНДАРТА ДОШКОЛЬНОГО ОБРАЗОВАНИЯ В ДОУ  подготовила ст. воспитатель МБДОУ №223 Яловая Л.Н.  </vt:lpstr>
      <vt:lpstr>Презентация PowerPoint</vt:lpstr>
      <vt:lpstr>Нормативно-правовая база:  Закон "Об образовании в Российской Федерации“ от 29 декабря 2012 г. N 273-ФЗ.   ПРИКАЗ МИНИСТЕРСТВА ОБРАЗОВАНИЯ И НАУКИ РОССИЙСКОЙ ФЕДЕРАЦИИ от 17 октября 2013 г. N 1155 «ОБ УТВЕРЖДЕНИИ ФЕДЕРАЛЬНОГО ГОСУДАРСТВЕННОГО ОБРАЗОВАТЕЛЬНОГО СТАНДАРТА ДОШКОЛЬНОГО ОБРАЗОВАНИЯ» .  СанПин 2.4.1.3049-13"Санитарно-эпидемиологические 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 </vt:lpstr>
      <vt:lpstr>  Стандарт включает в себя  требования к:</vt:lpstr>
      <vt:lpstr>Презентация PowerPoint</vt:lpstr>
      <vt:lpstr>Содержание программы </vt:lpstr>
      <vt:lpstr>Социально- коммуникативное развитие</vt:lpstr>
      <vt:lpstr>Речевое развитие</vt:lpstr>
      <vt:lpstr>Художественно- эстетическое развитие</vt:lpstr>
      <vt:lpstr>Физическое развитие</vt:lpstr>
      <vt:lpstr>Содержание программы отражает следующие аспекты образовательной среды:</vt:lpstr>
      <vt:lpstr>Программа состоит:</vt:lpstr>
      <vt:lpstr>  Целевой раздел включает в себя: - пояснительную записку ; - планируемые результаты освоения программы. Пояснительная записка раскрывает: -цели и задачи реализации Программы; - принципы и подходы к формированию Программы; - значимые для разработки и реализации программы характеристики, в том числе характеристики особенностей развития детей. Планируемы результаты освоения Программы конкретизируют  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  </vt:lpstr>
      <vt:lpstr>Содержательный раздел Программы   включает:</vt:lpstr>
      <vt:lpstr>Контингент воспитанников, посещающих ДОУ</vt:lpstr>
      <vt:lpstr>Организационный раздел содержит:   - 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 - особенности организации предметно- пространственной среды.</vt:lpstr>
      <vt:lpstr> Требования к условиям реализации основной образовательной программы дошкольного образования включают требования к: </vt:lpstr>
      <vt:lpstr>  Требования к результатам освоения образовательной программы дошкольного образования.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 Целевые ориентиры на этапе завершения дошкольного образования: </vt:lpstr>
      <vt:lpstr>Презентация PowerPoint</vt:lpstr>
      <vt:lpstr>Презентация PowerPoint</vt:lpstr>
      <vt:lpstr> 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Нелли</cp:lastModifiedBy>
  <cp:revision>109</cp:revision>
  <dcterms:modified xsi:type="dcterms:W3CDTF">2015-10-18T14:37:55Z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0x010100F94EF6651AB7B54FBBEB8EE285EDF8B2</vt:lpwstr>
  </property>
</Properties>
</file>